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7" r:id="rId3"/>
    <p:sldId id="301" r:id="rId4"/>
    <p:sldId id="308" r:id="rId5"/>
    <p:sldId id="273" r:id="rId6"/>
    <p:sldId id="310" r:id="rId7"/>
    <p:sldId id="318" r:id="rId8"/>
    <p:sldId id="311" r:id="rId9"/>
    <p:sldId id="319" r:id="rId10"/>
    <p:sldId id="320" r:id="rId11"/>
    <p:sldId id="327" r:id="rId12"/>
    <p:sldId id="317" r:id="rId13"/>
    <p:sldId id="350" r:id="rId14"/>
    <p:sldId id="328" r:id="rId15"/>
    <p:sldId id="323" r:id="rId16"/>
    <p:sldId id="324" r:id="rId17"/>
    <p:sldId id="325" r:id="rId18"/>
    <p:sldId id="326" r:id="rId19"/>
    <p:sldId id="329" r:id="rId20"/>
    <p:sldId id="331" r:id="rId21"/>
    <p:sldId id="332" r:id="rId22"/>
    <p:sldId id="334" r:id="rId23"/>
    <p:sldId id="335" r:id="rId24"/>
    <p:sldId id="336" r:id="rId25"/>
    <p:sldId id="338" r:id="rId26"/>
    <p:sldId id="339" r:id="rId27"/>
    <p:sldId id="340" r:id="rId28"/>
    <p:sldId id="341" r:id="rId29"/>
    <p:sldId id="343" r:id="rId30"/>
    <p:sldId id="344" r:id="rId31"/>
    <p:sldId id="345" r:id="rId32"/>
    <p:sldId id="346" r:id="rId33"/>
    <p:sldId id="348" r:id="rId34"/>
    <p:sldId id="349" r:id="rId35"/>
    <p:sldId id="330" r:id="rId36"/>
    <p:sldId id="287" r:id="rId37"/>
    <p:sldId id="307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KCC-간판체" panose="02000600000000000000" pitchFamily="2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7092" autoAdjust="0"/>
  </p:normalViewPr>
  <p:slideViewPr>
    <p:cSldViewPr snapToGrid="0">
      <p:cViewPr varScale="1">
        <p:scale>
          <a:sx n="106" d="100"/>
          <a:sy n="106" d="100"/>
        </p:scale>
        <p:origin x="14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0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0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0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5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1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16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85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6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1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r>
                <a:rPr lang="ko-KR" altLang="en-US" sz="2400" i="1" kern="0" dirty="0" smtClean="0">
                  <a:ln w="1587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프로젝트 명</a:t>
              </a: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831210" y="285930"/>
              <a:ext cx="392663" cy="392663"/>
              <a:chOff x="837560" y="215588"/>
              <a:chExt cx="392663" cy="392663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837560" y="215588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762" y="265414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2437743" y="2967335"/>
            <a:ext cx="7316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i="1" kern="0" dirty="0" err="1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갓생살기</a:t>
            </a:r>
            <a:endParaRPr lang="en-US" altLang="ko-KR" sz="5400" i="1" kern="0" dirty="0" smtClean="0">
              <a:ln w="9525">
                <a:noFill/>
              </a:ln>
              <a:solidFill>
                <a:prstClr val="white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1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28" y="1570011"/>
            <a:ext cx="1076694" cy="107669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79" y="1467551"/>
            <a:ext cx="1310893" cy="131089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161258" y="805415"/>
            <a:ext cx="172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개발툴</a:t>
            </a:r>
            <a:endParaRPr lang="ko-KR" altLang="en-US" sz="2400" dirty="0">
              <a:solidFill>
                <a:srgbClr val="FF7C80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12" y="1525956"/>
            <a:ext cx="1791716" cy="1007841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97" y="1345246"/>
            <a:ext cx="1369260" cy="136926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94" y="1379647"/>
            <a:ext cx="1300458" cy="130045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09" y="2832122"/>
            <a:ext cx="1270475" cy="127047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85" y="2853567"/>
            <a:ext cx="1181343" cy="118134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23" y="2925462"/>
            <a:ext cx="1056754" cy="1056754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7484127" y="765965"/>
            <a:ext cx="1910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협업툴</a:t>
            </a:r>
            <a:endParaRPr lang="ko-KR" altLang="en-US" sz="2400" dirty="0">
              <a:solidFill>
                <a:srgbClr val="FF7C80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78" y="4820923"/>
            <a:ext cx="1476320" cy="147632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61" y="4923277"/>
            <a:ext cx="1289100" cy="12891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01" y="4935876"/>
            <a:ext cx="1699528" cy="127650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70" y="4529819"/>
            <a:ext cx="1893177" cy="189317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746878" y="3975854"/>
            <a:ext cx="294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프론트엔드</a:t>
            </a:r>
            <a:r>
              <a:rPr lang="ko-KR" altLang="en-US" sz="2400" dirty="0" smtClean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en-US" altLang="ko-KR" sz="2400" dirty="0" smtClean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+ </a:t>
            </a:r>
            <a:r>
              <a:rPr lang="ko-KR" altLang="en-US" sz="2400" dirty="0" err="1" smtClean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백엔드</a:t>
            </a:r>
            <a:endParaRPr lang="ko-KR" altLang="en-US" sz="2400" dirty="0">
              <a:solidFill>
                <a:srgbClr val="FF7C80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502" y="1508172"/>
            <a:ext cx="1000611" cy="10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4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419438" y="2918545"/>
            <a:ext cx="5353125" cy="923330"/>
            <a:chOff x="2849589" y="2918545"/>
            <a:chExt cx="5353125" cy="92333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6D8A6B-3606-9963-3754-FAE7D99CFD84}"/>
                </a:ext>
              </a:extLst>
            </p:cNvPr>
            <p:cNvSpPr txBox="1"/>
            <p:nvPr/>
          </p:nvSpPr>
          <p:spPr>
            <a:xfrm>
              <a:off x="3989286" y="2918545"/>
              <a:ext cx="42134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400" i="1" kern="0" dirty="0" smtClean="0">
                  <a:ln w="952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프로젝트 구조</a:t>
              </a:r>
              <a:endParaRPr lang="en-US" altLang="ko-KR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49589" y="2921776"/>
              <a:ext cx="916870" cy="916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4</a:t>
              </a:r>
              <a:endParaRPr lang="ko-KR" altLang="en-US" sz="3600" b="1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2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요구사항 명세서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97661" y="628884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58" y="1534869"/>
            <a:ext cx="8950061" cy="457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요구사항 명세서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97661" y="628884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7" y="2276873"/>
            <a:ext cx="10053822" cy="2968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8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ERD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97661" y="628884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39" y="1895262"/>
            <a:ext cx="9116697" cy="3886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2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err="1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플로우</a:t>
              </a: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 차트 </a:t>
              </a:r>
              <a:r>
                <a:rPr lang="en-US" altLang="ko-KR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(</a:t>
              </a:r>
              <a:r>
                <a:rPr lang="en-US" altLang="ko-KR" sz="2400" kern="0" dirty="0" err="1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inprogress</a:t>
              </a:r>
              <a:r>
                <a:rPr lang="en-US" altLang="ko-KR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-page(list) / challenge bar)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39953" y="628884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01" y="1251673"/>
            <a:ext cx="4431126" cy="5305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5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err="1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플로우</a:t>
              </a: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 차트 </a:t>
              </a:r>
              <a:r>
                <a:rPr lang="en-US" altLang="ko-KR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(complete-page(list))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97661" y="628884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98" y="1289480"/>
            <a:ext cx="4842066" cy="5390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err="1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플로우</a:t>
              </a: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 차트 </a:t>
              </a:r>
              <a:r>
                <a:rPr lang="en-US" altLang="ko-KR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(insert-page)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97661" y="628884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58" y="1315091"/>
            <a:ext cx="4070084" cy="5380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2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err="1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플로우</a:t>
              </a: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 차트 </a:t>
              </a:r>
              <a:r>
                <a:rPr lang="en-US" altLang="ko-KR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(delete-page)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797661" y="628884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구조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62" y="1469908"/>
            <a:ext cx="5395677" cy="5001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8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509820" y="2967335"/>
            <a:ext cx="7172361" cy="923330"/>
            <a:chOff x="2849589" y="2918545"/>
            <a:chExt cx="7172361" cy="92333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6D8A6B-3606-9963-3754-FAE7D99CFD84}"/>
                </a:ext>
              </a:extLst>
            </p:cNvPr>
            <p:cNvSpPr txBox="1"/>
            <p:nvPr/>
          </p:nvSpPr>
          <p:spPr>
            <a:xfrm>
              <a:off x="3989285" y="2918545"/>
              <a:ext cx="603266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400" i="1" kern="0" dirty="0" smtClean="0">
                  <a:ln w="952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프로젝트 수행 결과</a:t>
              </a:r>
              <a:endParaRPr lang="en-US" altLang="ko-KR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49589" y="2921776"/>
              <a:ext cx="916870" cy="916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5</a:t>
              </a:r>
              <a:endParaRPr lang="ko-KR" altLang="en-US" sz="3600" b="1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7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r>
                <a:rPr lang="ko-KR" altLang="en-US" sz="2400" i="1" kern="0" dirty="0" smtClean="0">
                  <a:ln w="158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프로젝트 팀 구성 및 역할</a:t>
              </a:r>
              <a:endParaRPr lang="ko-KR" altLang="en-US" sz="110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831210" y="285930"/>
              <a:ext cx="392663" cy="392663"/>
              <a:chOff x="837560" y="215588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837560" y="215588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762" y="265414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787743" y="1366184"/>
            <a:ext cx="2524125" cy="4948891"/>
            <a:chOff x="787743" y="1366184"/>
            <a:chExt cx="2524125" cy="4948891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87743" y="1366184"/>
              <a:ext cx="2524125" cy="4948891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19679" y="1642529"/>
              <a:ext cx="211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김지웅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(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조장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950528" y="2288206"/>
              <a:ext cx="2220326" cy="3688088"/>
            </a:xfrm>
            <a:prstGeom prst="roundRect">
              <a:avLst>
                <a:gd name="adj" fmla="val 49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Insert page</a:t>
              </a:r>
              <a:endParaRPr lang="ko-KR" altLang="en-US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3529656" y="1366184"/>
            <a:ext cx="2524125" cy="4948891"/>
            <a:chOff x="3529656" y="1366184"/>
            <a:chExt cx="2524125" cy="4948891"/>
          </a:xfrm>
        </p:grpSpPr>
        <p:grpSp>
          <p:nvGrpSpPr>
            <p:cNvPr id="75" name="그룹 74"/>
            <p:cNvGrpSpPr/>
            <p:nvPr/>
          </p:nvGrpSpPr>
          <p:grpSpPr>
            <a:xfrm>
              <a:off x="3529656" y="1366184"/>
              <a:ext cx="2524125" cy="4948891"/>
              <a:chOff x="942097" y="1366184"/>
              <a:chExt cx="2524125" cy="4948891"/>
            </a:xfrm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174033" y="1642529"/>
                <a:ext cx="2117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양주은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sp>
          <p:nvSpPr>
            <p:cNvPr id="105" name="모서리가 둥근 직사각형 104"/>
            <p:cNvSpPr/>
            <p:nvPr/>
          </p:nvSpPr>
          <p:spPr>
            <a:xfrm>
              <a:off x="3703327" y="2288206"/>
              <a:ext cx="2220326" cy="3688088"/>
            </a:xfrm>
            <a:prstGeom prst="roundRect">
              <a:avLst>
                <a:gd name="adj" fmla="val 49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Complete(list) page</a:t>
              </a:r>
              <a:endParaRPr lang="ko-KR" altLang="en-US" sz="1400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6271569" y="1366184"/>
            <a:ext cx="2524125" cy="4948891"/>
            <a:chOff x="6271569" y="1366184"/>
            <a:chExt cx="2524125" cy="4948891"/>
          </a:xfrm>
        </p:grpSpPr>
        <p:grpSp>
          <p:nvGrpSpPr>
            <p:cNvPr id="76" name="그룹 75"/>
            <p:cNvGrpSpPr/>
            <p:nvPr/>
          </p:nvGrpSpPr>
          <p:grpSpPr>
            <a:xfrm>
              <a:off x="6271569" y="1366184"/>
              <a:ext cx="2524125" cy="4948891"/>
              <a:chOff x="942097" y="1366184"/>
              <a:chExt cx="2524125" cy="4948891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174033" y="1642529"/>
                <a:ext cx="2117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박민경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sp>
          <p:nvSpPr>
            <p:cNvPr id="106" name="모서리가 둥근 직사각형 105"/>
            <p:cNvSpPr/>
            <p:nvPr/>
          </p:nvSpPr>
          <p:spPr>
            <a:xfrm>
              <a:off x="6432730" y="2288206"/>
              <a:ext cx="2220326" cy="3688088"/>
            </a:xfrm>
            <a:prstGeom prst="roundRect">
              <a:avLst>
                <a:gd name="adj" fmla="val 49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Inprogress</a:t>
              </a:r>
              <a:r>
                <a:rPr lang="en-US" altLang="ko-KR" sz="1600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(list)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Challenge bar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9013483" y="1366184"/>
            <a:ext cx="2524125" cy="4948891"/>
            <a:chOff x="9013483" y="1366184"/>
            <a:chExt cx="2524125" cy="4948891"/>
          </a:xfrm>
        </p:grpSpPr>
        <p:grpSp>
          <p:nvGrpSpPr>
            <p:cNvPr id="77" name="그룹 76"/>
            <p:cNvGrpSpPr/>
            <p:nvPr/>
          </p:nvGrpSpPr>
          <p:grpSpPr>
            <a:xfrm>
              <a:off x="9013483" y="1366184"/>
              <a:ext cx="2524125" cy="4948891"/>
              <a:chOff x="942097" y="1366184"/>
              <a:chExt cx="2524125" cy="4948891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74033" y="1642529"/>
                <a:ext cx="2117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정지우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154549" y="2712249"/>
                <a:ext cx="19384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0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sp>
          <p:nvSpPr>
            <p:cNvPr id="107" name="모서리가 둥근 직사각형 106"/>
            <p:cNvSpPr/>
            <p:nvPr/>
          </p:nvSpPr>
          <p:spPr>
            <a:xfrm>
              <a:off x="9161109" y="2288206"/>
              <a:ext cx="2220326" cy="3688088"/>
            </a:xfrm>
            <a:prstGeom prst="roundRect">
              <a:avLst>
                <a:gd name="adj" fmla="val 49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delete page</a:t>
              </a:r>
              <a:endParaRPr lang="ko-KR" altLang="en-US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In-progress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진행 중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187173" y="1334176"/>
            <a:ext cx="9995116" cy="5301165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971597" y="4786085"/>
            <a:ext cx="4419600" cy="1077686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진행 중인 리스트가 존재하지 않을 때</a:t>
            </a:r>
            <a:endParaRPr lang="en-US" altLang="ko-KR" sz="14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(in-progress error 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페이지 구현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6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vl="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Challenge bar &amp; in-progress</a:t>
              </a:r>
              <a:endParaRPr lang="ko-KR" altLang="en-US" sz="11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181655" y="1325458"/>
            <a:ext cx="9995116" cy="5301165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6499262" y="1359225"/>
            <a:ext cx="3157087" cy="853434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challenge_bar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유저가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추가한 모든 </a:t>
            </a:r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챌린지를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에서 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가져와 최신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순으로 정렬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344732" y="5394963"/>
            <a:ext cx="3157087" cy="853434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in-progress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초기페이지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challenge_bar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에 가장 상단에 있는 </a:t>
            </a:r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챌린지의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리스트를 출력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9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In-progress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진행 중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191180" y="1354033"/>
            <a:ext cx="9995116" cy="5301165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764" y="2817420"/>
            <a:ext cx="540807" cy="444620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412032" y="1593198"/>
            <a:ext cx="3157087" cy="853434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Challenge bar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에서 선택한 </a:t>
            </a:r>
            <a:r>
              <a:rPr lang="ko-KR" altLang="en-US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챌린지를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GET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으로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를 받아 해당 </a:t>
            </a:r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챌린지의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리스트를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출력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3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In-progress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진행 중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784731" y="1366625"/>
            <a:ext cx="5531111" cy="2933566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6053620" y="3645700"/>
            <a:ext cx="5531111" cy="2933566"/>
          </a:xfrm>
          <a:prstGeom prst="roundRect">
            <a:avLst>
              <a:gd name="adj" fmla="val 2114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꺾인 연결선 79"/>
          <p:cNvCxnSpPr/>
          <p:nvPr/>
        </p:nvCxnSpPr>
        <p:spPr>
          <a:xfrm>
            <a:off x="6315842" y="2833408"/>
            <a:ext cx="2503334" cy="812292"/>
          </a:xfrm>
          <a:prstGeom prst="bentConnector2">
            <a:avLst/>
          </a:prstGeom>
          <a:ln w="38100">
            <a:solidFill>
              <a:srgbClr val="FFCCC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92" y="2406693"/>
            <a:ext cx="527511" cy="433689"/>
          </a:xfrm>
          <a:prstGeom prst="rect">
            <a:avLst/>
          </a:prstGeom>
        </p:spPr>
      </p:pic>
      <p:sp>
        <p:nvSpPr>
          <p:cNvPr id="82" name="모서리가 둥근 직사각형 81"/>
          <p:cNvSpPr/>
          <p:nvPr/>
        </p:nvSpPr>
        <p:spPr>
          <a:xfrm>
            <a:off x="3550286" y="4625259"/>
            <a:ext cx="3063330" cy="853434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리스트를 클릭하면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POST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로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해당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챌린지의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와 리스트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를 받아와 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챌린지의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리스트 페이지를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유지하고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리스트를 완료로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UPDATE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697502" y="3734828"/>
            <a:ext cx="2994535" cy="526657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게이지바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개를 완료할 때마다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25%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씩 </a:t>
            </a:r>
            <a:r>
              <a:rPr lang="ko-KR" altLang="en-US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게이지바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증가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In-progress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진행 중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172130" y="1296883"/>
            <a:ext cx="9995116" cy="5301165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 rot="941598">
            <a:off x="9144000" y="3015245"/>
            <a:ext cx="781050" cy="319726"/>
          </a:xfrm>
          <a:prstGeom prst="rightArrow">
            <a:avLst/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069037" y="4492538"/>
            <a:ext cx="2835591" cy="560795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완료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개가 모두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완료되면 </a:t>
            </a:r>
            <a:r>
              <a:rPr lang="ko-KR" altLang="en-US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완료로 넘어감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Complete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완료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152329" y="1334176"/>
            <a:ext cx="9995116" cy="5301165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936753" y="4786085"/>
            <a:ext cx="4419600" cy="1077686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완료된 리스트가 존재하지 않을 때</a:t>
            </a:r>
            <a:endParaRPr lang="en-US" altLang="ko-KR" sz="14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(complete-error 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페이지 구현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4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Complete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완료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853149" y="1396350"/>
            <a:ext cx="5531111" cy="2933566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208629" y="1541133"/>
            <a:ext cx="2743961" cy="324286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In progress page &gt; </a:t>
            </a:r>
            <a:r>
              <a:rPr lang="ko-KR" altLang="en-US" sz="1200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 완료 시</a:t>
            </a:r>
            <a:endParaRPr lang="en-US" altLang="ko-KR" sz="1200" dirty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cxnSp>
        <p:nvCxnSpPr>
          <p:cNvPr id="76" name="꺾인 연결선 75"/>
          <p:cNvCxnSpPr>
            <a:stCxn id="73" idx="3"/>
            <a:endCxn id="77" idx="0"/>
          </p:cNvCxnSpPr>
          <p:nvPr/>
        </p:nvCxnSpPr>
        <p:spPr>
          <a:xfrm>
            <a:off x="6384260" y="2863133"/>
            <a:ext cx="2503334" cy="812292"/>
          </a:xfrm>
          <a:prstGeom prst="bentConnector2">
            <a:avLst/>
          </a:prstGeom>
          <a:ln w="38100">
            <a:solidFill>
              <a:srgbClr val="FF999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6122038" y="3675425"/>
            <a:ext cx="5531111" cy="2933566"/>
          </a:xfrm>
          <a:prstGeom prst="roundRect">
            <a:avLst>
              <a:gd name="adj" fmla="val 2114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2" y="1720580"/>
            <a:ext cx="720250" cy="513327"/>
          </a:xfrm>
          <a:prstGeom prst="rect">
            <a:avLst/>
          </a:prstGeom>
          <a:ln>
            <a:solidFill>
              <a:srgbClr val="FFCCCC"/>
            </a:solidFill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51" y="4025635"/>
            <a:ext cx="802817" cy="596629"/>
          </a:xfrm>
          <a:prstGeom prst="rect">
            <a:avLst/>
          </a:prstGeom>
          <a:ln>
            <a:solidFill>
              <a:srgbClr val="FFCCCC"/>
            </a:solidFill>
          </a:ln>
        </p:spPr>
      </p:pic>
      <p:sp>
        <p:nvSpPr>
          <p:cNvPr id="80" name="모서리가 둥근 직사각형 79"/>
          <p:cNvSpPr/>
          <p:nvPr/>
        </p:nvSpPr>
        <p:spPr>
          <a:xfrm>
            <a:off x="8287137" y="3839348"/>
            <a:ext cx="2743961" cy="324286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Complete page &gt; </a:t>
            </a:r>
            <a:r>
              <a:rPr lang="ko-KR" altLang="en-US" sz="1200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리스트 완료 시</a:t>
            </a:r>
            <a:endParaRPr lang="en-US" altLang="ko-KR" sz="1200" dirty="0" smtClean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312353" y="5519801"/>
            <a:ext cx="2378947" cy="679778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완료된 </a:t>
            </a:r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SELECT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861970" y="3993405"/>
            <a:ext cx="1397673" cy="866775"/>
          </a:xfrm>
          <a:prstGeom prst="roundRect">
            <a:avLst>
              <a:gd name="adj" fmla="val 3480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Complete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완료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78994" y="1308725"/>
            <a:ext cx="4623675" cy="2452284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629725" y="2559011"/>
            <a:ext cx="276225" cy="295275"/>
          </a:xfrm>
          <a:prstGeom prst="roundRect">
            <a:avLst/>
          </a:prstGeom>
          <a:noFill/>
          <a:ln w="285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2287935" y="3156684"/>
            <a:ext cx="2378947" cy="377293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완료된 </a:t>
            </a:r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삭제 클릭 시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536586" y="1308725"/>
            <a:ext cx="4623675" cy="2452284"/>
          </a:xfrm>
          <a:prstGeom prst="roundRect">
            <a:avLst>
              <a:gd name="adj" fmla="val 2114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6536584" y="4230503"/>
            <a:ext cx="4623675" cy="2452284"/>
          </a:xfrm>
          <a:prstGeom prst="roundRect">
            <a:avLst>
              <a:gd name="adj" fmla="val 2114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83" idx="3"/>
            <a:endCxn id="86" idx="1"/>
          </p:cNvCxnSpPr>
          <p:nvPr/>
        </p:nvCxnSpPr>
        <p:spPr>
          <a:xfrm>
            <a:off x="5702669" y="2534867"/>
            <a:ext cx="833917" cy="0"/>
          </a:xfrm>
          <a:prstGeom prst="straightConnector1">
            <a:avLst/>
          </a:prstGeom>
          <a:ln w="381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7658949" y="3189467"/>
            <a:ext cx="2378947" cy="377293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 페이지 이동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cxnSp>
        <p:nvCxnSpPr>
          <p:cNvPr id="90" name="직선 화살표 연결선 89"/>
          <p:cNvCxnSpPr>
            <a:stCxn id="86" idx="2"/>
            <a:endCxn id="87" idx="0"/>
          </p:cNvCxnSpPr>
          <p:nvPr/>
        </p:nvCxnSpPr>
        <p:spPr>
          <a:xfrm flipH="1">
            <a:off x="8848422" y="3761009"/>
            <a:ext cx="2" cy="469494"/>
          </a:xfrm>
          <a:prstGeom prst="straightConnector1">
            <a:avLst/>
          </a:prstGeom>
          <a:ln w="381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7463248" y="6055365"/>
            <a:ext cx="3547664" cy="469193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완료된 리스트 에서 삭제된 </a:t>
            </a:r>
            <a:r>
              <a:rPr lang="ko-KR" altLang="en-US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제외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22961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Complete (</a:t>
              </a:r>
              <a:r>
                <a:rPr lang="ko-KR" altLang="en-US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완료 페이지</a:t>
              </a: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)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963467" y="1790888"/>
            <a:ext cx="5176309" cy="2897845"/>
            <a:chOff x="1008163" y="1147791"/>
            <a:chExt cx="4623675" cy="2588465"/>
          </a:xfrm>
        </p:grpSpPr>
        <p:grpSp>
          <p:nvGrpSpPr>
            <p:cNvPr id="75" name="그룹 74"/>
            <p:cNvGrpSpPr/>
            <p:nvPr/>
          </p:nvGrpSpPr>
          <p:grpSpPr>
            <a:xfrm>
              <a:off x="1008163" y="1147791"/>
              <a:ext cx="4623675" cy="2452284"/>
              <a:chOff x="1008163" y="1147791"/>
              <a:chExt cx="4623675" cy="2452284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008163" y="1147791"/>
                <a:ext cx="4623675" cy="2452284"/>
              </a:xfrm>
              <a:prstGeom prst="roundRect">
                <a:avLst>
                  <a:gd name="adj" fmla="val 211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9999"/>
                </a:solidFill>
              </a:ln>
              <a:effectLst>
                <a:outerShdw blurRad="50800" dist="38100" dir="378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931" y="1409047"/>
                <a:ext cx="451956" cy="33588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278" y="3450885"/>
              <a:ext cx="935047" cy="285371"/>
            </a:xfrm>
            <a:prstGeom prst="rect">
              <a:avLst/>
            </a:prstGeom>
            <a:ln>
              <a:solidFill>
                <a:srgbClr val="FF9999"/>
              </a:solidFill>
            </a:ln>
          </p:spPr>
        </p:pic>
      </p:grpSp>
      <p:grpSp>
        <p:nvGrpSpPr>
          <p:cNvPr id="79" name="그룹 78"/>
          <p:cNvGrpSpPr/>
          <p:nvPr/>
        </p:nvGrpSpPr>
        <p:grpSpPr>
          <a:xfrm>
            <a:off x="6395799" y="1802184"/>
            <a:ext cx="5176309" cy="2923693"/>
            <a:chOff x="1012108" y="3889713"/>
            <a:chExt cx="4623675" cy="2611553"/>
          </a:xfrm>
        </p:grpSpPr>
        <p:grpSp>
          <p:nvGrpSpPr>
            <p:cNvPr id="80" name="그룹 79"/>
            <p:cNvGrpSpPr/>
            <p:nvPr/>
          </p:nvGrpSpPr>
          <p:grpSpPr>
            <a:xfrm>
              <a:off x="1012108" y="3889713"/>
              <a:ext cx="4623675" cy="2452284"/>
              <a:chOff x="1012108" y="3889713"/>
              <a:chExt cx="4623675" cy="2452284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>
                <a:off x="1012108" y="3889713"/>
                <a:ext cx="4623675" cy="2452284"/>
              </a:xfrm>
              <a:prstGeom prst="roundRect">
                <a:avLst>
                  <a:gd name="adj" fmla="val 2114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9999"/>
                </a:solidFill>
              </a:ln>
              <a:effectLst>
                <a:outerShdw blurRad="50800" dist="38100" dir="378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931" y="4159920"/>
                <a:ext cx="451956" cy="33588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278" y="6182730"/>
              <a:ext cx="943358" cy="318536"/>
            </a:xfrm>
            <a:prstGeom prst="rect">
              <a:avLst/>
            </a:prstGeom>
            <a:ln>
              <a:solidFill>
                <a:srgbClr val="FF9999"/>
              </a:solidFill>
            </a:ln>
          </p:spPr>
        </p:pic>
      </p:grpSp>
      <p:sp>
        <p:nvSpPr>
          <p:cNvPr id="84" name="모서리가 둥근 직사각형 83"/>
          <p:cNvSpPr/>
          <p:nvPr/>
        </p:nvSpPr>
        <p:spPr>
          <a:xfrm>
            <a:off x="4115752" y="5041425"/>
            <a:ext cx="4097869" cy="665155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Complete page </a:t>
            </a:r>
            <a:r>
              <a:rPr lang="ko-KR" altLang="en-US" sz="14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페이징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이전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다음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페이지 버튼</a:t>
            </a:r>
            <a:endParaRPr lang="en-US" altLang="ko-KR" sz="14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한 페이지 최대 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표시 개수 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9</a:t>
            </a:r>
            <a:r>
              <a:rPr lang="ko-KR" altLang="en-US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개</a:t>
            </a:r>
            <a:r>
              <a:rPr lang="en-US" altLang="ko-KR" sz="14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31537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Insert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62726" y="1288784"/>
            <a:ext cx="4453837" cy="2693091"/>
          </a:xfrm>
          <a:prstGeom prst="roundRect">
            <a:avLst>
              <a:gd name="adj" fmla="val 641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556700" y="3914950"/>
            <a:ext cx="4453837" cy="2693091"/>
          </a:xfrm>
          <a:prstGeom prst="roundRect">
            <a:avLst>
              <a:gd name="adj" fmla="val 6410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9257993" y="6196743"/>
            <a:ext cx="932115" cy="483991"/>
          </a:xfrm>
          <a:prstGeom prst="roundRect">
            <a:avLst>
              <a:gd name="adj" fmla="val 6410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201783" y="2340146"/>
            <a:ext cx="1967687" cy="461011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추가 전</a:t>
            </a:r>
            <a:endParaRPr lang="en-US" altLang="ko-KR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77380" y="4879096"/>
            <a:ext cx="3468960" cy="782037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선택 후</a:t>
            </a:r>
            <a:r>
              <a:rPr lang="en-US" altLang="ko-KR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확인 버튼 누르면 </a:t>
            </a:r>
            <a:r>
              <a:rPr lang="en-US" altLang="ko-KR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insert </a:t>
            </a:r>
            <a:r>
              <a:rPr lang="ko-KR" altLang="en-US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처리</a:t>
            </a:r>
            <a:endParaRPr lang="en-US" altLang="ko-KR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5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2559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r>
                <a:rPr lang="ko-KR" altLang="en-US" sz="2400" i="1" kern="0" dirty="0" smtClean="0">
                  <a:ln w="1587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목차</a:t>
              </a: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831210" y="285930"/>
              <a:ext cx="392663" cy="392663"/>
              <a:chOff x="837560" y="215588"/>
              <a:chExt cx="392663" cy="392663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837560" y="215588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762" y="265414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415207" y="1600514"/>
            <a:ext cx="9361586" cy="4371885"/>
            <a:chOff x="1223873" y="1600514"/>
            <a:chExt cx="9361586" cy="4371885"/>
          </a:xfrm>
        </p:grpSpPr>
        <p:grpSp>
          <p:nvGrpSpPr>
            <p:cNvPr id="4" name="그룹 3"/>
            <p:cNvGrpSpPr/>
            <p:nvPr/>
          </p:nvGrpSpPr>
          <p:grpSpPr>
            <a:xfrm>
              <a:off x="1223873" y="1634220"/>
              <a:ext cx="861444" cy="4338179"/>
              <a:chOff x="1223873" y="1256688"/>
              <a:chExt cx="861444" cy="4338179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223873" y="2889379"/>
                <a:ext cx="861444" cy="861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2</a:t>
                </a:r>
                <a:endParaRPr lang="ko-KR" altLang="en-US" sz="20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1223873" y="1256688"/>
                <a:ext cx="861444" cy="861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1</a:t>
                </a:r>
                <a:endParaRPr lang="ko-KR" altLang="en-US" sz="20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1223873" y="4733423"/>
                <a:ext cx="861444" cy="861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3</a:t>
                </a:r>
                <a:endParaRPr lang="ko-KR" altLang="en-US" sz="20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6691223" y="1600514"/>
              <a:ext cx="861444" cy="4338179"/>
              <a:chOff x="1223873" y="1256688"/>
              <a:chExt cx="861444" cy="4338179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1223873" y="2889379"/>
                <a:ext cx="861444" cy="861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5</a:t>
                </a:r>
                <a:endParaRPr lang="ko-KR" altLang="en-US" sz="20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223873" y="1256688"/>
                <a:ext cx="861444" cy="861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4</a:t>
                </a:r>
                <a:endParaRPr lang="ko-KR" altLang="en-US" sz="20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223873" y="4733423"/>
                <a:ext cx="861444" cy="861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6</a:t>
                </a:r>
                <a:endParaRPr lang="ko-KR" altLang="en-US" sz="20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2438651" y="1880276"/>
              <a:ext cx="2661749" cy="3893314"/>
              <a:chOff x="2476499" y="1808927"/>
              <a:chExt cx="2661749" cy="389331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476499" y="1808927"/>
                <a:ext cx="263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프로젝트 개요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499823" y="3446847"/>
                <a:ext cx="263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프로젝트 수행 절차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476499" y="5302131"/>
                <a:ext cx="263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개발 환경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914486" y="1846570"/>
              <a:ext cx="2670973" cy="3876845"/>
              <a:chOff x="7961796" y="1909237"/>
              <a:chExt cx="2670973" cy="3876845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7994344" y="5385972"/>
                <a:ext cx="263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자체 평가 의견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988079" y="3601460"/>
                <a:ext cx="263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프로젝트 수행 결과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961796" y="1909237"/>
                <a:ext cx="263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프로젝트 구조</a:t>
                </a:r>
                <a:endParaRPr lang="ko-KR" altLang="en-US" sz="20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73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Insert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147913" y="1534869"/>
            <a:ext cx="7273461" cy="4785584"/>
          </a:xfrm>
          <a:prstGeom prst="roundRect">
            <a:avLst>
              <a:gd name="adj" fmla="val 641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7377060" y="2139286"/>
            <a:ext cx="1044314" cy="567218"/>
          </a:xfrm>
          <a:prstGeom prst="round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7792190" y="4120479"/>
            <a:ext cx="3468960" cy="782037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“</a:t>
            </a:r>
            <a:r>
              <a:rPr lang="ko-KR" altLang="en-US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갓생살기</a:t>
            </a:r>
            <a:r>
              <a:rPr lang="en-US" altLang="ko-KR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” </a:t>
            </a:r>
            <a:r>
              <a:rPr lang="ko-KR" altLang="en-US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챌린지가</a:t>
            </a:r>
            <a:r>
              <a:rPr lang="ko-KR" altLang="en-US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추가된 모습</a:t>
            </a:r>
            <a:endParaRPr lang="en-US" altLang="ko-KR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14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Insert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35823" y="5472574"/>
            <a:ext cx="320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취소 버튼 클릭 시</a:t>
            </a:r>
            <a:r>
              <a:rPr lang="en-US" altLang="ko-KR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endParaRPr lang="en-US" altLang="ko-KR" dirty="0" smtClean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en-US" altLang="ko-KR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in-progress </a:t>
            </a:r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페이지로 이동</a:t>
            </a:r>
            <a:endParaRPr lang="ko-KR" altLang="en-US" dirty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335824" y="1406714"/>
            <a:ext cx="4453837" cy="2693091"/>
          </a:xfrm>
          <a:prstGeom prst="roundRect">
            <a:avLst>
              <a:gd name="adj" fmla="val 641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24886" y="3587321"/>
            <a:ext cx="4453837" cy="2693091"/>
          </a:xfrm>
          <a:prstGeom prst="roundRect">
            <a:avLst>
              <a:gd name="adj" fmla="val 6410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구부러진 연결선 76"/>
          <p:cNvCxnSpPr>
            <a:stCxn id="75" idx="2"/>
          </p:cNvCxnSpPr>
          <p:nvPr/>
        </p:nvCxnSpPr>
        <p:spPr>
          <a:xfrm rot="16200000" flipH="1">
            <a:off x="4242664" y="3419884"/>
            <a:ext cx="1902301" cy="3262142"/>
          </a:xfrm>
          <a:prstGeom prst="curvedConnector2">
            <a:avLst/>
          </a:prstGeom>
          <a:ln>
            <a:solidFill>
              <a:srgbClr val="FF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28244" y="2600018"/>
            <a:ext cx="15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취소 버튼 클릭 </a:t>
            </a:r>
            <a:endParaRPr lang="ko-KR" altLang="en-US" dirty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020673" y="2482451"/>
            <a:ext cx="1828800" cy="608620"/>
          </a:xfrm>
          <a:prstGeom prst="round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5011226" y="3868524"/>
            <a:ext cx="961822" cy="581583"/>
          </a:xfrm>
          <a:prstGeom prst="roundRect">
            <a:avLst>
              <a:gd name="adj" fmla="val 6410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233381" y="5430515"/>
            <a:ext cx="3352597" cy="715789"/>
          </a:xfrm>
          <a:prstGeom prst="round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Insert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411384" y="2814159"/>
            <a:ext cx="3245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챌린지</a:t>
            </a:r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 중복 선택 불가 </a:t>
            </a:r>
            <a:endParaRPr lang="en-US" altLang="ko-KR" dirty="0" smtClean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r>
              <a:rPr lang="en-US" altLang="ko-KR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(</a:t>
            </a:r>
            <a:r>
              <a:rPr lang="ko-KR" altLang="en-US" dirty="0" err="1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라디오버튼</a:t>
            </a:r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 사용</a:t>
            </a:r>
            <a:r>
              <a:rPr lang="en-US" altLang="ko-KR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)</a:t>
            </a:r>
          </a:p>
          <a:p>
            <a:endParaRPr lang="en-US" altLang="ko-KR" dirty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확인 및 취소 버튼 </a:t>
            </a:r>
            <a:r>
              <a:rPr lang="en-US" altLang="ko-KR" dirty="0" err="1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position:fixed</a:t>
            </a:r>
            <a:r>
              <a:rPr lang="en-US" altLang="ko-KR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ko-KR" altLang="en-US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사용하여 고정</a:t>
            </a:r>
            <a:endParaRPr lang="en-US" altLang="ko-KR" dirty="0" smtClean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endParaRPr lang="ko-KR" altLang="en-US" dirty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788217" y="1398281"/>
            <a:ext cx="7539347" cy="5043067"/>
          </a:xfrm>
          <a:prstGeom prst="roundRect">
            <a:avLst>
              <a:gd name="adj" fmla="val 641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411384" y="2744156"/>
            <a:ext cx="3245347" cy="1665277"/>
          </a:xfrm>
          <a:prstGeom prst="round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Delete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87000" y="1262333"/>
            <a:ext cx="5531111" cy="2933566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6084980" y="3785655"/>
            <a:ext cx="5531111" cy="2933566"/>
          </a:xfrm>
          <a:prstGeom prst="roundRect">
            <a:avLst>
              <a:gd name="adj" fmla="val 2114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1497905" y="3761256"/>
            <a:ext cx="3332450" cy="1518351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진행 페이지에서 글 삭제하는 경우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진행 페이지에서 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72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번 글 선택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휴지통 버튼 클릭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삭제페이지로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이동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(GET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으로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page_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f</a:t>
            </a:r>
            <a:r>
              <a:rPr lang="en-US" altLang="ko-KR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lg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으로 보내줌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459089" y="2587013"/>
            <a:ext cx="3435175" cy="1407179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 페이지에서 글 삭제하는 경우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삭제하고 싶은 글의 휴지통 버튼 클릭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 페이지로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이동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(GET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으로 </a:t>
            </a:r>
            <a:r>
              <a:rPr lang="en-US" altLang="ko-KR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page_flg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로 보내줌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7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Delete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결과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063936" y="1968218"/>
            <a:ext cx="5147060" cy="2933566"/>
          </a:xfrm>
          <a:prstGeom prst="roundRect">
            <a:avLst>
              <a:gd name="adj" fmla="val 2114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5722760" y="1175747"/>
            <a:ext cx="4855315" cy="2719978"/>
          </a:xfrm>
          <a:prstGeom prst="roundRect">
            <a:avLst>
              <a:gd name="adj" fmla="val 2114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722760" y="4082601"/>
            <a:ext cx="4859515" cy="2694424"/>
          </a:xfrm>
          <a:prstGeom prst="roundRect">
            <a:avLst>
              <a:gd name="adj" fmla="val 2114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F9999"/>
            </a:solidFill>
          </a:ln>
          <a:effectLst>
            <a:outerShdw blurRad="50800" dist="38100" dir="37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1274009" y="1139588"/>
            <a:ext cx="3628606" cy="1481212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 페이지에서 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삭제한 경우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받아 온 </a:t>
            </a:r>
            <a:r>
              <a:rPr lang="en-US" altLang="ko-KR" sz="1200" dirty="0" err="1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page_flg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로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 구별하여</a:t>
            </a:r>
            <a:endParaRPr lang="en-US" altLang="ko-KR" sz="1200" dirty="0" smtClean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이면 진행 페이지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,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이면 완료 페이지로 이동한다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8770937" y="2758037"/>
            <a:ext cx="3225991" cy="676964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완료 페이지에서 글 삭제됨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비어있는 것을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확인 할 수 있음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3020680" y="5852818"/>
            <a:ext cx="3192481" cy="447747"/>
          </a:xfrm>
          <a:prstGeom prst="roundRect">
            <a:avLst/>
          </a:prstGeom>
          <a:solidFill>
            <a:schemeClr val="bg1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진행 페이지에서 해당 글</a:t>
            </a:r>
            <a:r>
              <a:rPr lang="en-US" altLang="ko-KR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(72</a:t>
            </a:r>
            <a:r>
              <a:rPr lang="ko-KR" altLang="en-US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번</a:t>
            </a:r>
            <a:r>
              <a:rPr lang="en-US" altLang="ko-KR" sz="120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삭제됨</a:t>
            </a:r>
            <a:endParaRPr lang="en-US" altLang="ko-KR" sz="1200" dirty="0">
              <a:solidFill>
                <a:schemeClr val="tx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2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227962" y="2967335"/>
            <a:ext cx="5736076" cy="923330"/>
            <a:chOff x="2849589" y="2918545"/>
            <a:chExt cx="5736076" cy="92333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6D8A6B-3606-9963-3754-FAE7D99CFD84}"/>
                </a:ext>
              </a:extLst>
            </p:cNvPr>
            <p:cNvSpPr txBox="1"/>
            <p:nvPr/>
          </p:nvSpPr>
          <p:spPr>
            <a:xfrm>
              <a:off x="3913634" y="2918545"/>
              <a:ext cx="467203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400" i="1" kern="0" dirty="0" smtClean="0">
                  <a:ln w="952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자체 평가 의견</a:t>
              </a:r>
              <a:endParaRPr lang="en-US" altLang="ko-KR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49589" y="2921776"/>
              <a:ext cx="916870" cy="916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6</a:t>
              </a:r>
              <a:endParaRPr lang="ko-KR" altLang="en-US" sz="3600" b="1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0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700" noProof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										</a:t>
              </a: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/>
          <p:cNvSpPr txBox="1"/>
          <p:nvPr/>
        </p:nvSpPr>
        <p:spPr>
          <a:xfrm>
            <a:off x="6426845" y="1642529"/>
            <a:ext cx="211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정지우</a:t>
            </a:r>
            <a:endParaRPr lang="ko-KR" altLang="en-US" dirty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154549" y="2312018"/>
            <a:ext cx="19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좋았던 점</a:t>
            </a:r>
            <a:endParaRPr lang="en-US" altLang="ko-KR" dirty="0" smtClean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793933" y="2312018"/>
            <a:ext cx="19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좋았던 점</a:t>
            </a:r>
            <a:endParaRPr lang="en-US" altLang="ko-KR" dirty="0" smtClean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26845" y="2312018"/>
            <a:ext cx="19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좋았던 점</a:t>
            </a:r>
            <a:endParaRPr lang="en-US" altLang="ko-KR" dirty="0" smtClean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072205" y="2312018"/>
            <a:ext cx="19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좋았던 점</a:t>
            </a:r>
            <a:endParaRPr lang="en-US" altLang="ko-KR" dirty="0" smtClean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787743" y="1366184"/>
            <a:ext cx="10749865" cy="4948891"/>
            <a:chOff x="942097" y="1366184"/>
            <a:chExt cx="10749865" cy="4948891"/>
          </a:xfrm>
        </p:grpSpPr>
        <p:grpSp>
          <p:nvGrpSpPr>
            <p:cNvPr id="166" name="그룹 165"/>
            <p:cNvGrpSpPr/>
            <p:nvPr/>
          </p:nvGrpSpPr>
          <p:grpSpPr>
            <a:xfrm>
              <a:off x="942097" y="1366184"/>
              <a:ext cx="2524125" cy="4948891"/>
              <a:chOff x="942097" y="1366184"/>
              <a:chExt cx="2524125" cy="4948891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1174033" y="1642529"/>
                <a:ext cx="2117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김지웅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조장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154549" y="2712249"/>
                <a:ext cx="20927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다들 맡은 분량을 큰 문제없이 잘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수행한거같아서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좋았다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  </a:t>
                </a:r>
                <a:endParaRPr lang="en-US" altLang="ko-KR" sz="12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의견 충돌이 많이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없었어서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 </a:t>
                </a:r>
                <a:endParaRPr lang="en-US" altLang="ko-KR" sz="12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프로젝트가 매우 수월하게</a:t>
                </a:r>
                <a:endParaRPr lang="en-US" altLang="ko-KR" sz="12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진행되어서 만족스러웠다</a:t>
                </a:r>
                <a:endParaRPr lang="en-US" altLang="ko-KR" sz="12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62" name="모서리가 둥근 직사각형 161"/>
              <p:cNvSpPr/>
              <p:nvPr/>
            </p:nvSpPr>
            <p:spPr>
              <a:xfrm>
                <a:off x="1070729" y="2288206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좋았던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63" name="모서리가 둥근 직사각형 162"/>
              <p:cNvSpPr/>
              <p:nvPr/>
            </p:nvSpPr>
            <p:spPr>
              <a:xfrm>
                <a:off x="1070729" y="4365561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아쉬웠던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1154549" y="4818828"/>
                <a:ext cx="1938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조장을 맡았지만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,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본인이 아는 지식이 그렇게 많지 않아서 무늬만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조장이여서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아쉽다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67" name="그룹 166"/>
            <p:cNvGrpSpPr/>
            <p:nvPr/>
          </p:nvGrpSpPr>
          <p:grpSpPr>
            <a:xfrm>
              <a:off x="3684010" y="1366184"/>
              <a:ext cx="2524125" cy="4948891"/>
              <a:chOff x="942097" y="1366184"/>
              <a:chExt cx="2524125" cy="4948891"/>
            </a:xfrm>
          </p:grpSpPr>
          <p:sp>
            <p:nvSpPr>
              <p:cNvPr id="168" name="모서리가 둥근 직사각형 167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174033" y="1642529"/>
                <a:ext cx="2117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양주은</a:t>
                </a:r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1154549" y="2712249"/>
                <a:ext cx="193842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팀 프로젝트여서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git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연동과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같은 데이터베이스를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사용하여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협업하는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방법을 배워서 좋았다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팀으로 프로젝트를 진행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할땐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,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소통이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매우 중요하다는 것을 깨달았다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</a:t>
                </a:r>
              </a:p>
              <a:p>
                <a:endParaRPr lang="en-US" altLang="ko-KR" sz="12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1" name="모서리가 둥근 직사각형 170"/>
              <p:cNvSpPr/>
              <p:nvPr/>
            </p:nvSpPr>
            <p:spPr>
              <a:xfrm>
                <a:off x="1070729" y="2288206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좋았던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1070729" y="4365561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아쉬웠던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154549" y="4818828"/>
                <a:ext cx="213650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1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차 프로젝트 기간이 생각보다 짧아서 기획 단계에서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완벽하게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기획하지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못한것이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아쉽고 막상 구현을 해보니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시간이 부족하고 구현해내는 스킬이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부족하여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기능적으로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아쉬운점이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많았던것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같다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425923" y="1366184"/>
              <a:ext cx="2524125" cy="4948891"/>
              <a:chOff x="942097" y="1366184"/>
              <a:chExt cx="2524125" cy="4948891"/>
            </a:xfrm>
          </p:grpSpPr>
          <p:sp>
            <p:nvSpPr>
              <p:cNvPr id="175" name="모서리가 둥근 직사각형 174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174033" y="1642529"/>
                <a:ext cx="2117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박민경</a:t>
                </a:r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1154549" y="2712249"/>
                <a:ext cx="21365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각자 맡은 페이지를 문제 없이 잘 해내고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병합이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일어나지 않아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다행이였다</a:t>
                </a:r>
                <a:endParaRPr lang="en-US" altLang="ko-KR" sz="12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8" name="모서리가 둥근 직사각형 177"/>
              <p:cNvSpPr/>
              <p:nvPr/>
            </p:nvSpPr>
            <p:spPr>
              <a:xfrm>
                <a:off x="1070729" y="2288206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좋았던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79" name="모서리가 둥근 직사각형 178"/>
              <p:cNvSpPr/>
              <p:nvPr/>
            </p:nvSpPr>
            <p:spPr>
              <a:xfrm>
                <a:off x="1070729" y="4365561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아쉬웠던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1154549" y="4818828"/>
                <a:ext cx="20598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더 많은 기능과 세세한 부분까지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신경쓰지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 못해서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아쉽다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  <a:p>
                <a:endParaRPr lang="en-US" altLang="ko-KR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  <p:grpSp>
          <p:nvGrpSpPr>
            <p:cNvPr id="181" name="그룹 180"/>
            <p:cNvGrpSpPr/>
            <p:nvPr/>
          </p:nvGrpSpPr>
          <p:grpSpPr>
            <a:xfrm>
              <a:off x="9167837" y="1366184"/>
              <a:ext cx="2524125" cy="4948891"/>
              <a:chOff x="942097" y="1366184"/>
              <a:chExt cx="2524125" cy="4948891"/>
            </a:xfrm>
          </p:grpSpPr>
          <p:sp>
            <p:nvSpPr>
              <p:cNvPr id="182" name="모서리가 둥근 직사각형 181"/>
              <p:cNvSpPr/>
              <p:nvPr/>
            </p:nvSpPr>
            <p:spPr>
              <a:xfrm>
                <a:off x="942097" y="1366184"/>
                <a:ext cx="2524125" cy="494889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1174033" y="1642529"/>
                <a:ext cx="2117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정지우</a:t>
                </a:r>
                <a:endParaRPr lang="ko-KR" altLang="en-US" dirty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154549" y="2712249"/>
                <a:ext cx="1938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070729" y="2288206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좋았던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1070729" y="4365561"/>
                <a:ext cx="2220326" cy="3397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7C80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아쉬웠던 점</a:t>
                </a:r>
                <a:endParaRPr lang="ko-KR" altLang="en-US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1154549" y="4818828"/>
                <a:ext cx="2136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생각보다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HTML,CSS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를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원하는 대로 구현하는 것이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어려웠다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rPr>
                  <a:t>.</a:t>
                </a:r>
                <a:endParaRPr lang="en-US" altLang="ko-KR" sz="1200" dirty="0" smtClean="0">
                  <a:solidFill>
                    <a:schemeClr val="bg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</p:grpSp>
      </p:grpSp>
      <p:sp>
        <p:nvSpPr>
          <p:cNvPr id="190" name="TextBox 189"/>
          <p:cNvSpPr txBox="1"/>
          <p:nvPr/>
        </p:nvSpPr>
        <p:spPr>
          <a:xfrm>
            <a:off x="9126894" y="2684648"/>
            <a:ext cx="2322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프로젝트를 진행하며 배운 것을 </a:t>
            </a:r>
            <a:endParaRPr lang="en-US" altLang="ko-KR" sz="1200" dirty="0" smtClean="0">
              <a:solidFill>
                <a:schemeClr val="bg1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실습해 </a:t>
            </a:r>
            <a:r>
              <a:rPr lang="ko-KR" altLang="en-US" sz="12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볼 수 있어서 좋았습니다</a:t>
            </a:r>
            <a:r>
              <a:rPr lang="en-US" altLang="ko-KR" sz="12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어떻게 프로젝트를 완성시킬 수 있을까 걱정했었는데 팀원들이 많이 도와주셔서 끝낼 수 있었습니다</a:t>
            </a:r>
            <a:r>
              <a:rPr lang="en-US" altLang="ko-KR" sz="1200" dirty="0">
                <a:solidFill>
                  <a:schemeClr val="bg1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69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88367"/>
            <a:chOff x="0" y="141732"/>
            <a:chExt cx="12075069" cy="6788367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213831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2190151" y="2576536"/>
            <a:ext cx="7316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rPr>
              <a:t>감사합니다</a:t>
            </a:r>
            <a:endParaRPr lang="en-US" altLang="ko-KR" sz="5400" i="1" kern="0" dirty="0" smtClean="0">
              <a:ln w="9525">
                <a:noFill/>
              </a:ln>
              <a:solidFill>
                <a:prstClr val="white"/>
              </a:solidFill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9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419438" y="2918545"/>
            <a:ext cx="5353125" cy="923330"/>
            <a:chOff x="2849589" y="2918545"/>
            <a:chExt cx="5353125" cy="92333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6D8A6B-3606-9963-3754-FAE7D99CFD84}"/>
                </a:ext>
              </a:extLst>
            </p:cNvPr>
            <p:cNvSpPr txBox="1"/>
            <p:nvPr/>
          </p:nvSpPr>
          <p:spPr>
            <a:xfrm>
              <a:off x="3989286" y="2918545"/>
              <a:ext cx="421342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400" i="1" kern="0" dirty="0" smtClean="0">
                  <a:ln w="952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프로젝트 개요</a:t>
              </a:r>
              <a:endParaRPr lang="en-US" altLang="ko-KR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49589" y="2921776"/>
              <a:ext cx="916870" cy="916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1</a:t>
              </a:r>
              <a:endParaRPr lang="ko-KR" altLang="en-US" sz="3600" b="1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1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주제 선정 배경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모서리가 둥근 직사각형 1"/>
          <p:cNvSpPr/>
          <p:nvPr/>
        </p:nvSpPr>
        <p:spPr>
          <a:xfrm>
            <a:off x="2176463" y="2277630"/>
            <a:ext cx="7858125" cy="2741922"/>
          </a:xfrm>
          <a:prstGeom prst="roundRect">
            <a:avLst>
              <a:gd name="adj" fmla="val 6593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목표 또는 어떤 습관을 들여야 하는지 </a:t>
            </a:r>
            <a:endParaRPr lang="en-US" altLang="ko-KR" sz="2800" dirty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  <a:p>
            <a:pPr algn="ctr"/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모르는 사람들에게</a:t>
            </a:r>
            <a:r>
              <a:rPr lang="en-US" altLang="ko-KR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,  </a:t>
            </a:r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자신의 시간을 관리하고</a:t>
            </a:r>
            <a:b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</a:br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목표를 계획하여 습관을 </a:t>
            </a:r>
            <a:r>
              <a:rPr lang="ko-KR" altLang="en-US" sz="2800" dirty="0" smtClean="0">
                <a:latin typeface="KCC-간판체" panose="02000600000000000000" pitchFamily="50" charset="-127"/>
                <a:ea typeface="KCC-간판체" panose="02000600000000000000" pitchFamily="50" charset="-127"/>
              </a:rPr>
              <a:t>형성</a:t>
            </a:r>
            <a:endParaRPr lang="ko-KR" altLang="en-US" sz="2800" dirty="0">
              <a:latin typeface="KCC-간판체" panose="02000600000000000000" pitchFamily="50" charset="-127"/>
              <a:ea typeface="KCC-간판체" panose="020006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7662" y="628884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개요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기대효과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모서리가 둥근 직사각형 1"/>
          <p:cNvSpPr/>
          <p:nvPr/>
        </p:nvSpPr>
        <p:spPr>
          <a:xfrm>
            <a:off x="2176463" y="2277630"/>
            <a:ext cx="7858125" cy="2741922"/>
          </a:xfrm>
          <a:prstGeom prst="roundRect">
            <a:avLst>
              <a:gd name="adj" fmla="val 6593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단순하게 </a:t>
            </a:r>
            <a:r>
              <a:rPr lang="ko-KR" altLang="en-US" sz="2800" dirty="0" err="1">
                <a:latin typeface="KCC-간판체" panose="02000600000000000000" pitchFamily="50" charset="-127"/>
                <a:ea typeface="KCC-간판체" panose="02000600000000000000" pitchFamily="50" charset="-127"/>
              </a:rPr>
              <a:t>루틴화</a:t>
            </a:r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 한 목표들을 수행하여</a:t>
            </a:r>
            <a:b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</a:br>
            <a:r>
              <a:rPr lang="ko-KR" altLang="en-US" sz="2800" dirty="0">
                <a:latin typeface="KCC-간판체" panose="02000600000000000000" pitchFamily="50" charset="-127"/>
                <a:ea typeface="KCC-간판체" panose="02000600000000000000" pitchFamily="50" charset="-127"/>
              </a:rPr>
              <a:t>습관으로 자리 잡을 수 있게 함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797662" y="628884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개요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0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509820" y="2967335"/>
            <a:ext cx="7172361" cy="923330"/>
            <a:chOff x="2849589" y="2918545"/>
            <a:chExt cx="7172361" cy="92333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6D8A6B-3606-9963-3754-FAE7D99CFD84}"/>
                </a:ext>
              </a:extLst>
            </p:cNvPr>
            <p:cNvSpPr txBox="1"/>
            <p:nvPr/>
          </p:nvSpPr>
          <p:spPr>
            <a:xfrm>
              <a:off x="3989285" y="2918545"/>
              <a:ext cx="603266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400" i="1" kern="0" dirty="0" smtClean="0">
                  <a:ln w="952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프로젝트 수행 절차</a:t>
              </a:r>
              <a:endParaRPr lang="en-US" altLang="ko-KR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49589" y="2921776"/>
              <a:ext cx="916870" cy="916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2</a:t>
              </a:r>
              <a:endParaRPr lang="ko-KR" altLang="en-US" sz="3600" b="1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6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5775"/>
            <a:ext cx="12075069" cy="6716268"/>
            <a:chOff x="0" y="141732"/>
            <a:chExt cx="12075069" cy="6716268"/>
          </a:xfrm>
        </p:grpSpPr>
        <p:sp>
          <p:nvSpPr>
            <p:cNvPr id="5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endParaRPr lang="en-US" altLang="ko-KR" sz="700" kern="0" dirty="0" smtClean="0">
                <a:solidFill>
                  <a:prstClr val="white">
                    <a:lumMod val="75000"/>
                  </a:prstClr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  <a:p>
              <a:pPr marL="1257300" latinLnBrk="0">
                <a:defRPr/>
              </a:pPr>
              <a:r>
                <a:rPr lang="ko-KR" altLang="en-US" sz="2400" kern="0" dirty="0" err="1" smtClean="0">
                  <a:solidFill>
                    <a:schemeClr val="tx1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간트차트</a:t>
              </a:r>
              <a:endParaRPr lang="en-US" altLang="ko-KR" sz="2400" kern="0" dirty="0" smtClean="0">
                <a:solidFill>
                  <a:schemeClr val="tx1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BFD56-EFBA-8D91-65E4-B5FC8B64A2D3}"/>
                </a:ext>
              </a:extLst>
            </p:cNvPr>
            <p:cNvGrpSpPr/>
            <p:nvPr/>
          </p:nvGrpSpPr>
          <p:grpSpPr>
            <a:xfrm>
              <a:off x="738351" y="620013"/>
              <a:ext cx="392663" cy="392663"/>
              <a:chOff x="744701" y="549671"/>
              <a:chExt cx="392663" cy="392663"/>
            </a:xfrm>
          </p:grpSpPr>
          <p:sp>
            <p:nvSpPr>
              <p:cNvPr id="14" name="사각형: 둥근 모서리 74">
                <a:extLst>
                  <a:ext uri="{FF2B5EF4-FFF2-40B4-BE49-F238E27FC236}">
                    <a16:creationId xmlns:a16="http://schemas.microsoft.com/office/drawing/2014/main" id="{4F912628-26B1-336B-18CF-B3DF420D54CE}"/>
                  </a:ext>
                </a:extLst>
              </p:cNvPr>
              <p:cNvSpPr/>
              <p:nvPr/>
            </p:nvSpPr>
            <p:spPr>
              <a:xfrm>
                <a:off x="744701" y="549671"/>
                <a:ext cx="392663" cy="39266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tx1">
                      <a:lumMod val="85000"/>
                      <a:lumOff val="15000"/>
                    </a:schemeClr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014791-13D7-5659-CBA5-AE019076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23" y="564777"/>
                <a:ext cx="288621" cy="28862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6" y="1103431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9316761" y="6288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CC-간판체" panose="02000600000000000000" pitchFamily="2" charset="-127"/>
                <a:ea typeface="KCC-간판체" panose="02000600000000000000" pitchFamily="2" charset="-127"/>
              </a:rPr>
              <a:t>프로젝트 수행 절차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CC-간판체" panose="02000600000000000000" pitchFamily="2" charset="-127"/>
              <a:ea typeface="KCC-간판체" panose="02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7" y="1346083"/>
            <a:ext cx="10126488" cy="484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6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KCC-간판체" panose="02000600000000000000" pitchFamily="50" charset="-127"/>
                    <a:ea typeface="KCC-간판체" panose="02000600000000000000" pitchFamily="50" charset="-127"/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4114782" y="2967335"/>
            <a:ext cx="3962436" cy="923330"/>
            <a:chOff x="2849589" y="2918546"/>
            <a:chExt cx="3962436" cy="92333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6D8A6B-3606-9963-3754-FAE7D99CFD84}"/>
                </a:ext>
              </a:extLst>
            </p:cNvPr>
            <p:cNvSpPr txBox="1"/>
            <p:nvPr/>
          </p:nvSpPr>
          <p:spPr>
            <a:xfrm>
              <a:off x="3883069" y="2918546"/>
              <a:ext cx="29289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400" i="1" kern="0" dirty="0" smtClean="0">
                  <a:ln w="9525">
                    <a:noFill/>
                  </a:ln>
                  <a:solidFill>
                    <a:prstClr val="white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개발환경</a:t>
              </a:r>
              <a:endParaRPr lang="en-US" altLang="ko-KR" sz="5400" i="1" kern="0" dirty="0" smtClean="0">
                <a:ln w="9525">
                  <a:noFill/>
                </a:ln>
                <a:solidFill>
                  <a:prstClr val="white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49589" y="2921776"/>
              <a:ext cx="916870" cy="916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solidFill>
                    <a:srgbClr val="FF7C80"/>
                  </a:solidFill>
                  <a:latin typeface="KCC-간판체" panose="02000600000000000000" pitchFamily="50" charset="-127"/>
                  <a:ea typeface="KCC-간판체" panose="02000600000000000000" pitchFamily="50" charset="-127"/>
                </a:rPr>
                <a:t>3</a:t>
              </a:r>
              <a:endParaRPr lang="ko-KR" altLang="en-US" sz="3600" b="1" dirty="0">
                <a:solidFill>
                  <a:srgbClr val="FF7C80"/>
                </a:solidFill>
                <a:latin typeface="KCC-간판체" panose="02000600000000000000" pitchFamily="50" charset="-127"/>
                <a:ea typeface="KCC-간판체" panose="02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88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729</Words>
  <Application>Microsoft Office PowerPoint</Application>
  <PresentationFormat>와이드스크린</PresentationFormat>
  <Paragraphs>254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KCC-간판체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58</cp:revision>
  <dcterms:created xsi:type="dcterms:W3CDTF">2023-09-20T07:36:48Z</dcterms:created>
  <dcterms:modified xsi:type="dcterms:W3CDTF">2023-10-18T06:15:16Z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